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8" r:id="rId2"/>
    <p:sldId id="261" r:id="rId3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D2AEBE6-FEED-4F04-8B20-24AE6070F888}">
          <p14:sldIdLst>
            <p14:sldId id="258"/>
          </p14:sldIdLst>
        </p14:section>
        <p14:section name="Section sans titre" id="{55177271-E5D0-43C0-8DB3-30BC222F0209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0C0F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6723" autoAdjust="0"/>
  </p:normalViewPr>
  <p:slideViewPr>
    <p:cSldViewPr snapToGrid="0" snapToObjects="1">
      <p:cViewPr varScale="1">
        <p:scale>
          <a:sx n="127" d="100"/>
          <a:sy n="127" d="100"/>
        </p:scale>
        <p:origin x="74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41C5-E444-1A44-834B-559CDA88019E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60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60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7D23-C484-A141-BEAA-2E7E0527A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20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ckpng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fr/images/search/?colors=transparent" TargetMode="External"/><Relationship Id="rId4" Type="http://schemas.openxmlformats.org/officeDocument/2006/relationships/hyperlink" Target="https://fr.pngtre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http://www.stickpng.com</a:t>
            </a:r>
            <a:r>
              <a:rPr lang="fr-FR" dirty="0"/>
              <a:t/>
            </a:r>
            <a:br>
              <a:rPr lang="fr-FR" dirty="0"/>
            </a:br>
            <a:r>
              <a:rPr lang="fr-FR" dirty="0">
                <a:hlinkClick r:id="rId4"/>
              </a:rPr>
              <a:t>https://fr.pngtree.com</a:t>
            </a:r>
            <a:endParaRPr lang="fr-FR" dirty="0"/>
          </a:p>
          <a:p>
            <a:r>
              <a:rPr lang="fr-FR" dirty="0">
                <a:hlinkClick r:id="rId5"/>
              </a:rPr>
              <a:t>https://pixabay.com/fr/images/search/?colors=transparent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7D7D23-C484-A141-BEAA-2E7E0527A0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80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67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37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22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37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96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7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7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2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29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9CD1-6BE6-9B42-879C-F38FB50A0130}" type="datetimeFigureOut">
              <a:rPr lang="fr-FR" smtClean="0"/>
              <a:t>20/03/2026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0F6-E382-8640-90D3-BDBEA02507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16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44F92D-752C-D740-B341-CDE28F5E4F5D}"/>
              </a:ext>
            </a:extLst>
          </p:cNvPr>
          <p:cNvSpPr/>
          <p:nvPr/>
        </p:nvSpPr>
        <p:spPr>
          <a:xfrm>
            <a:off x="5051051" y="0"/>
            <a:ext cx="4854949" cy="1222609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Britannic Bold" panose="020B0903060703020204" pitchFamily="34" charset="0"/>
              </a:rPr>
              <a:t>Découvrez les activités de la semaine !</a:t>
            </a:r>
          </a:p>
          <a:p>
            <a:pPr algn="ctr"/>
            <a:r>
              <a:rPr lang="fr-FR" sz="2700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Du </a:t>
            </a:r>
            <a:r>
              <a:rPr lang="fr-FR" sz="2700" b="1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23 </a:t>
            </a:r>
            <a:r>
              <a:rPr lang="fr-FR" sz="2700" dirty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Mars au </a:t>
            </a:r>
            <a:r>
              <a:rPr lang="fr-FR" sz="2700" b="1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29 </a:t>
            </a:r>
            <a:r>
              <a:rPr lang="fr-FR" sz="2700" dirty="0" smtClean="0">
                <a:effectLst>
                  <a:outerShdw blurRad="50800" dist="25400" dir="5400000" algn="ctr" rotWithShape="0">
                    <a:srgbClr val="C90C0F"/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Mars 2026</a:t>
            </a:r>
            <a:endParaRPr lang="fr-FR" sz="2700" dirty="0">
              <a:effectLst>
                <a:outerShdw blurRad="50800" dist="25400" dir="5400000" algn="ctr" rotWithShape="0">
                  <a:srgbClr val="C90C0F"/>
                </a:outerShd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23180-7171-034F-9C4A-18F22A277A04}"/>
              </a:ext>
            </a:extLst>
          </p:cNvPr>
          <p:cNvSpPr/>
          <p:nvPr/>
        </p:nvSpPr>
        <p:spPr>
          <a:xfrm>
            <a:off x="-158698" y="29245"/>
            <a:ext cx="5029947" cy="852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90C0F"/>
                </a:solidFill>
                <a:latin typeface="Britannic Bold" panose="020B0903060703020204" pitchFamily="34" charset="0"/>
              </a:rPr>
              <a:t>À ne pas rater </a:t>
            </a:r>
            <a:r>
              <a:rPr lang="fr-FR" sz="28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cette semaine</a:t>
            </a:r>
            <a:endParaRPr lang="fr-FR" sz="2800" dirty="0">
              <a:solidFill>
                <a:srgbClr val="C90C0F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fr-FR" sz="2800" dirty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du </a:t>
            </a:r>
            <a:r>
              <a:rPr lang="fr-FR" sz="28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23 </a:t>
            </a:r>
            <a:r>
              <a:rPr lang="fr-FR" sz="2800" dirty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Mars au </a:t>
            </a:r>
            <a:r>
              <a:rPr lang="fr-FR" sz="28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29 Mars 2026</a:t>
            </a:r>
            <a:endParaRPr lang="fr-FR" sz="2800" dirty="0">
              <a:solidFill>
                <a:srgbClr val="C90C0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AutoShape 4" descr="Yoga les Gets | Keolan Yoga Les G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5033365" y="-549010"/>
            <a:ext cx="5543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AutoShape 4" descr="Intouchables dvd pas cher - film comédie - cinéma françai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Intouchables dvd pas cher - film comédie - cinéma françai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Intouchables dvd pas cher - film comédie - cinéma français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2" descr="Aide informatique à domicile pour les personnes âgées - Âge d'Or Servic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6" descr="Aide informatique à domicile pour les personnes âgées - Âge d'Or Service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8" descr="Aloe vera : comment réaliser un soin du visage à l'aloe vera 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1124371" y="922337"/>
            <a:ext cx="3715787" cy="110638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CONFERENCE  : Le Portugal </a:t>
            </a:r>
          </a:p>
          <a:p>
            <a:pPr algn="just"/>
            <a:r>
              <a:rPr lang="fr-FR" sz="1600" dirty="0" smtClean="0">
                <a:latin typeface="Arial Narrow" panose="020B0606020202030204" pitchFamily="34" charset="0"/>
              </a:rPr>
              <a:t>Partons au </a:t>
            </a:r>
            <a:r>
              <a:rPr lang="fr-FR" sz="1600" dirty="0">
                <a:latin typeface="Arial Narrow" panose="020B0606020202030204" pitchFamily="34" charset="0"/>
              </a:rPr>
              <a:t>cœur du Portugal, un pays riche en traditions, en histoire et en saveurs. </a:t>
            </a:r>
            <a:endParaRPr lang="fr-FR" sz="1600" dirty="0" smtClean="0">
              <a:latin typeface="Arial Narrow" panose="020B0606020202030204" pitchFamily="34" charset="0"/>
            </a:endParaRPr>
          </a:p>
          <a:p>
            <a:pPr algn="just"/>
            <a:r>
              <a:rPr lang="fr-FR" sz="1600" dirty="0" smtClean="0">
                <a:latin typeface="Arial Narrow" panose="020B0606020202030204" pitchFamily="34" charset="0"/>
              </a:rPr>
              <a:t>Venez </a:t>
            </a:r>
            <a:r>
              <a:rPr lang="fr-FR" sz="1600" dirty="0">
                <a:latin typeface="Arial Narrow" panose="020B0606020202030204" pitchFamily="34" charset="0"/>
              </a:rPr>
              <a:t>découvrir la culture </a:t>
            </a:r>
            <a:r>
              <a:rPr lang="fr-FR" sz="1600" dirty="0" smtClean="0">
                <a:latin typeface="Arial Narrow" panose="020B0606020202030204" pitchFamily="34" charset="0"/>
              </a:rPr>
              <a:t>portugaise. </a:t>
            </a:r>
            <a:endParaRPr lang="fr-FR" sz="1600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1124373" y="2100772"/>
            <a:ext cx="3715785" cy="1126078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EXPOSITION</a:t>
            </a:r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: « Les plantes et les être humains. </a:t>
            </a:r>
            <a:r>
              <a:rPr lang="fr-FR" sz="1600" dirty="0">
                <a:latin typeface="Arial Narrow" panose="020B0606020202030204" pitchFamily="34" charset="0"/>
              </a:rPr>
              <a:t>L’exposition </a:t>
            </a:r>
            <a:r>
              <a:rPr lang="fr-FR" sz="1600" dirty="0" smtClean="0">
                <a:latin typeface="Arial Narrow" panose="020B0606020202030204" pitchFamily="34" charset="0"/>
              </a:rPr>
              <a:t>aborde </a:t>
            </a:r>
            <a:r>
              <a:rPr lang="fr-FR" sz="1600" dirty="0">
                <a:latin typeface="Arial Narrow" panose="020B0606020202030204" pitchFamily="34" charset="0"/>
              </a:rPr>
              <a:t>la conservation et la préservation à travers le végétal.  </a:t>
            </a:r>
            <a:r>
              <a:rPr lang="fr-FR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Tarif 9€ et départ en tramway a 14h40</a:t>
            </a:r>
            <a:endParaRPr lang="fr-FR" sz="1600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1124368" y="5279117"/>
            <a:ext cx="3715785" cy="1543516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pPr algn="just"/>
            <a:r>
              <a:rPr lang="fr-FR" dirty="0">
                <a:solidFill>
                  <a:srgbClr val="C00000"/>
                </a:solidFill>
                <a:latin typeface="Britannic Bold" panose="020B0903060703020204" pitchFamily="34" charset="0"/>
              </a:rPr>
              <a:t>CINE-CLUB : </a:t>
            </a:r>
            <a:r>
              <a:rPr lang="fr-FR" i="1" dirty="0">
                <a:solidFill>
                  <a:srgbClr val="C00000"/>
                </a:solidFill>
                <a:latin typeface="Britannic Bold" panose="020B0903060703020204" pitchFamily="34" charset="0"/>
              </a:rPr>
              <a:t>coexister</a:t>
            </a:r>
            <a:endParaRPr lang="fr-FR" i="1" dirty="0" smtClean="0">
              <a:solidFill>
                <a:srgbClr val="C00000"/>
              </a:solidFill>
              <a:latin typeface="Britannic Bold" panose="020B0903060703020204" pitchFamily="34" charset="0"/>
            </a:endParaRPr>
          </a:p>
          <a:p>
            <a:pPr algn="just"/>
            <a:r>
              <a:rPr lang="fr-FR" sz="1600" i="1" dirty="0" smtClean="0">
                <a:latin typeface="Arial Narrow" panose="020B0606020202030204" pitchFamily="34" charset="0"/>
              </a:rPr>
              <a:t>Sous </a:t>
            </a:r>
            <a:r>
              <a:rPr lang="fr-FR" sz="1600" i="1" dirty="0">
                <a:latin typeface="Arial Narrow" panose="020B0606020202030204" pitchFamily="34" charset="0"/>
              </a:rPr>
              <a:t>la pression de sa patronne, un producteur de musique à la dérive décide de monter un groupe constitué d'un rabbin, un curé et un imam afin de leur faire chanter le vivre-ensemble. </a:t>
            </a:r>
            <a:endParaRPr lang="fr-FR" sz="1600" i="1" dirty="0" smtClean="0">
              <a:latin typeface="Arial Narrow" panose="020B0606020202030204" pitchFamily="34" charset="0"/>
            </a:endParaRPr>
          </a:p>
        </p:txBody>
      </p:sp>
      <p:pic>
        <p:nvPicPr>
          <p:cNvPr id="12" name="Picture 4" descr="Page 11 | Images de Fond printemps – Téléchargement gratuit sur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051" y="1222610"/>
            <a:ext cx="4854949" cy="5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Plus belles villes du Portugal en bord de 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0" y="1003417"/>
            <a:ext cx="901110" cy="9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lants and people, une exposition avec le Frac Pays de la Loire - Musée  d'arts de N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" y="2138393"/>
            <a:ext cx="1018678" cy="9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exister - Film 2017 - AlloCin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" y="5302205"/>
            <a:ext cx="937502" cy="12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C0C51D7-67CE-6D4D-8680-F492FC60EB1B}"/>
              </a:ext>
            </a:extLst>
          </p:cNvPr>
          <p:cNvSpPr txBox="1">
            <a:spLocks/>
          </p:cNvSpPr>
          <p:nvPr/>
        </p:nvSpPr>
        <p:spPr>
          <a:xfrm>
            <a:off x="1124373" y="3337466"/>
            <a:ext cx="3715785" cy="1831034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pPr algn="just"/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LES OLYMPIADES SENIORS:</a:t>
            </a:r>
          </a:p>
          <a:p>
            <a:r>
              <a:rPr lang="fr-FR" sz="1600" dirty="0">
                <a:latin typeface="Arial Narrow" panose="020B0606020202030204" pitchFamily="34" charset="0"/>
              </a:rPr>
              <a:t>Les Olympiades des Seniors </a:t>
            </a:r>
            <a:r>
              <a:rPr lang="fr-FR" sz="1600" dirty="0" smtClean="0">
                <a:latin typeface="Arial Narrow" panose="020B0606020202030204" pitchFamily="34" charset="0"/>
              </a:rPr>
              <a:t>reviennent</a:t>
            </a:r>
          </a:p>
          <a:p>
            <a:r>
              <a:rPr lang="fr-FR" sz="1600" dirty="0" smtClean="0">
                <a:latin typeface="Arial Narrow" panose="020B0606020202030204" pitchFamily="34" charset="0"/>
              </a:rPr>
              <a:t> </a:t>
            </a:r>
            <a:r>
              <a:rPr lang="fr-FR" sz="1600" dirty="0">
                <a:latin typeface="Arial Narrow" panose="020B0606020202030204" pitchFamily="34" charset="0"/>
              </a:rPr>
              <a:t>(2ᵉ édition) et nous y participons !</a:t>
            </a:r>
            <a:br>
              <a:rPr lang="fr-FR" sz="1600" dirty="0">
                <a:latin typeface="Arial Narrow" panose="020B0606020202030204" pitchFamily="34" charset="0"/>
              </a:rPr>
            </a:br>
            <a:r>
              <a:rPr lang="fr-FR" sz="1600" dirty="0">
                <a:latin typeface="Arial Narrow" panose="020B0606020202030204" pitchFamily="34" charset="0"/>
              </a:rPr>
              <a:t>1er entraînement : jeudi 26 mars, </a:t>
            </a:r>
            <a:r>
              <a:rPr lang="fr-FR" sz="1600" dirty="0" smtClean="0">
                <a:latin typeface="Arial Narrow" panose="020B0606020202030204" pitchFamily="34" charset="0"/>
              </a:rPr>
              <a:t>10h30-11h45</a:t>
            </a:r>
            <a:r>
              <a:rPr lang="fr-FR" sz="1600" dirty="0">
                <a:latin typeface="Arial Narrow" panose="020B0606020202030204" pitchFamily="34" charset="0"/>
              </a:rPr>
              <a:t>, à la Maison de </a:t>
            </a:r>
            <a:r>
              <a:rPr lang="fr-FR" sz="1600" dirty="0" smtClean="0">
                <a:latin typeface="Arial Narrow" panose="020B0606020202030204" pitchFamily="34" charset="0"/>
              </a:rPr>
              <a:t>l’Habitant (Les </a:t>
            </a:r>
            <a:r>
              <a:rPr lang="fr-FR" sz="1600" dirty="0">
                <a:latin typeface="Arial Narrow" panose="020B0606020202030204" pitchFamily="34" charset="0"/>
              </a:rPr>
              <a:t>Lauriers</a:t>
            </a:r>
            <a:r>
              <a:rPr lang="fr-FR" sz="1600" dirty="0" smtClean="0">
                <a:latin typeface="Arial Narrow" panose="020B0606020202030204" pitchFamily="34" charset="0"/>
              </a:rPr>
              <a:t>),à 2 arrêt  en tramway </a:t>
            </a:r>
            <a:r>
              <a:rPr lang="fr-FR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départ </a:t>
            </a:r>
            <a:r>
              <a:rPr lang="fr-FR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à</a:t>
            </a:r>
            <a:r>
              <a:rPr lang="fr-FR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10h de la résidence  </a:t>
            </a:r>
          </a:p>
          <a:p>
            <a:r>
              <a:rPr lang="fr-FR" sz="1600" dirty="0" smtClean="0">
                <a:latin typeface="Arial Narrow" panose="020B0606020202030204" pitchFamily="34" charset="0"/>
              </a:rPr>
              <a:t>Disciplines :</a:t>
            </a:r>
            <a:r>
              <a:rPr lang="fr-FR" sz="1600" b="1" dirty="0" err="1">
                <a:latin typeface="Arial Narrow" panose="020B0606020202030204" pitchFamily="34" charset="0"/>
              </a:rPr>
              <a:t>B</a:t>
            </a:r>
            <a:r>
              <a:rPr lang="fr-FR" sz="1600" b="1" dirty="0" err="1" smtClean="0">
                <a:latin typeface="Arial Narrow" panose="020B0606020202030204" pitchFamily="34" charset="0"/>
              </a:rPr>
              <a:t>occia</a:t>
            </a:r>
            <a:r>
              <a:rPr lang="fr-FR" sz="1600" b="1" dirty="0" smtClean="0">
                <a:latin typeface="Arial Narrow" panose="020B0606020202030204" pitchFamily="34" charset="0"/>
              </a:rPr>
              <a:t> </a:t>
            </a:r>
            <a:r>
              <a:rPr lang="fr-FR" sz="1600" b="1" dirty="0">
                <a:latin typeface="Arial Narrow" panose="020B0606020202030204" pitchFamily="34" charset="0"/>
              </a:rPr>
              <a:t>et haltérophilie</a:t>
            </a:r>
            <a:r>
              <a:rPr lang="fr-FR" sz="1600" dirty="0" smtClean="0">
                <a:latin typeface="Arial Narrow" panose="020B0606020202030204" pitchFamily="34" charset="0"/>
              </a:rPr>
              <a:t>.</a:t>
            </a:r>
            <a:r>
              <a:rPr lang="fr-FR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 </a:t>
            </a:r>
            <a:r>
              <a:rPr lang="fr-FR" sz="1600" dirty="0" smtClean="0">
                <a:latin typeface="Arial Narrow" panose="020B0606020202030204" pitchFamily="34" charset="0"/>
              </a:rPr>
              <a:t>. </a:t>
            </a:r>
            <a:endParaRPr lang="fr-FR" sz="1600" i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Activité - Orp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01"/>
          <a:stretch/>
        </p:blipFill>
        <p:spPr bwMode="auto">
          <a:xfrm>
            <a:off x="19035" y="3612258"/>
            <a:ext cx="1044295" cy="11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34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A374974B-AA72-3042-8CB6-509C20FA884C}"/>
              </a:ext>
            </a:extLst>
          </p:cNvPr>
          <p:cNvSpPr txBox="1">
            <a:spLocks/>
          </p:cNvSpPr>
          <p:nvPr/>
        </p:nvSpPr>
        <p:spPr>
          <a:xfrm>
            <a:off x="76889" y="1533454"/>
            <a:ext cx="4719369" cy="962950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Lundi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23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Mars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Gym Equilibre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Gym Equilibre</a:t>
            </a:r>
          </a:p>
          <a:p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F373971-23CC-9845-922C-0958AAA9D6BB}"/>
              </a:ext>
            </a:extLst>
          </p:cNvPr>
          <p:cNvSpPr txBox="1">
            <a:spLocks/>
          </p:cNvSpPr>
          <p:nvPr/>
        </p:nvSpPr>
        <p:spPr>
          <a:xfrm>
            <a:off x="83301" y="4961251"/>
            <a:ext cx="4722790" cy="167288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Jeudi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26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Mars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09h30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Navette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Intermarché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10h00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Navette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Marché Zola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Les Olympiades seniors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14h40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Sortie culturel : Musées des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eaux Arts 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Club de Belote et autres jeux</a:t>
            </a:r>
            <a:endParaRPr lang="fr-FR" sz="1600" dirty="0">
              <a:solidFill>
                <a:srgbClr val="C90C0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78171D4-763C-B343-B41D-2980B0E4DE26}"/>
              </a:ext>
            </a:extLst>
          </p:cNvPr>
          <p:cNvSpPr txBox="1">
            <a:spLocks/>
          </p:cNvSpPr>
          <p:nvPr/>
        </p:nvSpPr>
        <p:spPr>
          <a:xfrm>
            <a:off x="73467" y="3778262"/>
            <a:ext cx="4722791" cy="947892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Mercredi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25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Mars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Réveil musculaire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Atelier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Culturel : «</a:t>
            </a:r>
            <a:r>
              <a:rPr lang="fr-FR" sz="1600" dirty="0" smtClean="0"/>
              <a:t> </a:t>
            </a:r>
            <a:r>
              <a:rPr lang="fr-FR" sz="1600" b="1" dirty="0" smtClean="0">
                <a:latin typeface="Arial Narrow" panose="020B0606020202030204" pitchFamily="34" charset="0"/>
              </a:rPr>
              <a:t>A la découverte du  Portugal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 »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C3854FF-26FB-1C49-89FA-FEF8D122F2FC}"/>
              </a:ext>
            </a:extLst>
          </p:cNvPr>
          <p:cNvSpPr txBox="1">
            <a:spLocks/>
          </p:cNvSpPr>
          <p:nvPr/>
        </p:nvSpPr>
        <p:spPr>
          <a:xfrm>
            <a:off x="83301" y="2698636"/>
            <a:ext cx="4716379" cy="894471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Mardi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24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</a:t>
            </a:r>
            <a:r>
              <a:rPr lang="fr-FR" sz="2000" dirty="0">
                <a:solidFill>
                  <a:srgbClr val="C90C0F"/>
                </a:solidFill>
                <a:latin typeface="Britannic Bold" panose="020B0903060703020204" pitchFamily="34" charset="0"/>
              </a:rPr>
              <a:t>Mars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11h00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Relaxation </a:t>
            </a:r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Répétition de la Chorale</a:t>
            </a:r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C2249AB-7E65-294A-868F-FD72CEA2D529}"/>
              </a:ext>
            </a:extLst>
          </p:cNvPr>
          <p:cNvSpPr txBox="1">
            <a:spLocks/>
          </p:cNvSpPr>
          <p:nvPr/>
        </p:nvSpPr>
        <p:spPr>
          <a:xfrm>
            <a:off x="5027138" y="166565"/>
            <a:ext cx="4775107" cy="968917"/>
          </a:xfrm>
          <a:prstGeom prst="rect">
            <a:avLst/>
          </a:prstGeom>
          <a:solidFill>
            <a:schemeClr val="bg1">
              <a:alpha val="40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 contourW="6350">
            <a:contourClr>
              <a:srgbClr val="C90C0F"/>
            </a:contourClr>
          </a:sp3d>
        </p:spPr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Vendredi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27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Mars </a:t>
            </a:r>
          </a:p>
          <a:p>
            <a:r>
              <a:rPr lang="fr-FR" sz="1600" dirty="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Danse sur chaise</a:t>
            </a:r>
            <a:endParaRPr lang="fr-FR" sz="1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fr-FR" sz="1600" smtClean="0">
                <a:solidFill>
                  <a:srgbClr val="C90C0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latin typeface="Arial Narrow" panose="020B0604020202020204" pitchFamily="34" charset="0"/>
                <a:cs typeface="Arial Narrow" panose="020B0604020202020204" pitchFamily="34" charset="0"/>
              </a:rPr>
              <a:t>Karaoké et fêtes des Anniversaires des résidents</a:t>
            </a:r>
            <a:endParaRPr lang="fr-FR" sz="1600" dirty="0" smtClean="0">
              <a:solidFill>
                <a:srgbClr val="C90C0F"/>
              </a:solidFill>
              <a:cs typeface="Arial Narrow" panose="020B0604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89B24F0-CDCB-8E4B-9CC7-C3D40A643553}"/>
              </a:ext>
            </a:extLst>
          </p:cNvPr>
          <p:cNvSpPr txBox="1">
            <a:spLocks/>
          </p:cNvSpPr>
          <p:nvPr/>
        </p:nvSpPr>
        <p:spPr>
          <a:xfrm>
            <a:off x="5028284" y="1307117"/>
            <a:ext cx="4775107" cy="913569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Samedi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28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Mars</a:t>
            </a:r>
          </a:p>
          <a:p>
            <a:r>
              <a:rPr lang="fr-FR" sz="1600" dirty="0" smtClean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11h00  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Réveil musculaire </a:t>
            </a:r>
          </a:p>
          <a:p>
            <a:r>
              <a:rPr lang="fr-FR" sz="16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Loto du printemps </a:t>
            </a:r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fr-FR" sz="16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89B24F0-CDCB-8E4B-9CC7-C3D40A643553}"/>
              </a:ext>
            </a:extLst>
          </p:cNvPr>
          <p:cNvSpPr txBox="1">
            <a:spLocks/>
          </p:cNvSpPr>
          <p:nvPr/>
        </p:nvSpPr>
        <p:spPr>
          <a:xfrm>
            <a:off x="5027138" y="2473929"/>
            <a:ext cx="4773062" cy="654358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Dimanche </a:t>
            </a:r>
            <a:r>
              <a:rPr lang="fr-FR" sz="2000" dirty="0" smtClean="0">
                <a:solidFill>
                  <a:schemeClr val="bg2">
                    <a:lumMod val="10000"/>
                  </a:schemeClr>
                </a:solidFill>
                <a:latin typeface="Britannic Bold" panose="020B0903060703020204" pitchFamily="34" charset="0"/>
              </a:rPr>
              <a:t>29</a:t>
            </a:r>
            <a:r>
              <a:rPr lang="fr-FR" sz="2000" dirty="0" smtClean="0">
                <a:solidFill>
                  <a:srgbClr val="C90C0F"/>
                </a:solidFill>
                <a:latin typeface="Britannic Bold" panose="020B0903060703020204" pitchFamily="34" charset="0"/>
              </a:rPr>
              <a:t> Mars</a:t>
            </a:r>
            <a:endParaRPr lang="fr-FR" sz="2000" dirty="0">
              <a:solidFill>
                <a:srgbClr val="C90C0F"/>
              </a:solidFill>
              <a:latin typeface="Britannic Bold" panose="020B0903060703020204" pitchFamily="34" charset="0"/>
            </a:endParaRPr>
          </a:p>
          <a:p>
            <a:r>
              <a:rPr lang="fr-FR" sz="16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15h00  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Ciné-Club: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 </a:t>
            </a:r>
            <a:r>
              <a:rPr lang="fr-FR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coexister »  </a:t>
            </a:r>
            <a:r>
              <a:rPr lang="fr-FR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</a:t>
            </a:r>
            <a:r>
              <a:rPr lang="fr-FR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Comédie </a:t>
            </a:r>
            <a:r>
              <a:rPr lang="fr-FR" sz="16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fr-FR" sz="1600" b="1" dirty="0"/>
              <a:t> </a:t>
            </a:r>
            <a:r>
              <a:rPr lang="fr-FR" sz="1600" b="1" dirty="0" smtClean="0">
                <a:latin typeface="Arial Narrow" panose="020B0606020202030204" pitchFamily="34" charset="0"/>
              </a:rPr>
              <a:t>2017</a:t>
            </a:r>
            <a:r>
              <a:rPr lang="fr-FR" sz="1600" dirty="0" smtClean="0"/>
              <a:t>)</a:t>
            </a:r>
            <a:endParaRPr lang="fr-FR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fr-FR" sz="1600" b="1" dirty="0">
              <a:solidFill>
                <a:schemeClr val="tx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5" name="Étoile à 12 branches 14"/>
          <p:cNvSpPr/>
          <p:nvPr/>
        </p:nvSpPr>
        <p:spPr>
          <a:xfrm>
            <a:off x="2945353" y="100740"/>
            <a:ext cx="1960583" cy="1840292"/>
          </a:xfrm>
          <a:prstGeom prst="star12">
            <a:avLst>
              <a:gd name="adj" fmla="val 4096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178024" y="282222"/>
            <a:ext cx="1486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bg1"/>
                </a:solidFill>
              </a:rPr>
              <a:t>ATTENTION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PLUME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=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INSCRIPTION A L’ACCUEIL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72" y="69848"/>
            <a:ext cx="1541369" cy="1459541"/>
          </a:xfrm>
          <a:prstGeom prst="rect">
            <a:avLst/>
          </a:prstGeom>
        </p:spPr>
      </p:pic>
      <p:pic>
        <p:nvPicPr>
          <p:cNvPr id="19" name="Picture 8" descr="Ordinateur Icônes, Plume, Stylo PNG - Ordinateur Icônes, Plume, Stylo  transparentes | PNG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5000" l="24556" r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2086" b="4489"/>
          <a:stretch/>
        </p:blipFill>
        <p:spPr bwMode="auto">
          <a:xfrm>
            <a:off x="2016204" y="1901326"/>
            <a:ext cx="418867" cy="42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perol spritz images vectorielles, Aperol spritz vecteurs libres de droits 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Aperol spritz images vectorielles, Aperol spritz vecteurs libres de droits 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2" descr="Liste des indicatifs téléphoniques et préfixes mobiles par pa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Menus du 26 au 30 ma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4917896" y="4628782"/>
            <a:ext cx="482116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latin typeface="Arial Narrow" panose="020B0606020202030204" pitchFamily="34" charset="0"/>
              </a:rPr>
              <a:t>Venez </a:t>
            </a:r>
            <a:r>
              <a:rPr lang="fr-FR" sz="2400" dirty="0">
                <a:latin typeface="Arial Narrow" panose="020B0606020202030204" pitchFamily="34" charset="0"/>
              </a:rPr>
              <a:t>faire la fête avec nous, chanter vos chansons préférées au karaoké et célébrer les anniversaires dans une ambiance festive et pleine de bonne humeur </a:t>
            </a:r>
            <a:r>
              <a:rPr lang="fr-FR" sz="2400" dirty="0" smtClean="0">
                <a:latin typeface="Arial Narrow" panose="020B0606020202030204" pitchFamily="34" charset="0"/>
              </a:rPr>
              <a:t>et déguster le gâteau du chef .</a:t>
            </a:r>
            <a:r>
              <a:rPr lang="fr-FR" sz="2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</a:t>
            </a:r>
            <a:endParaRPr lang="fr-FR" sz="2400" dirty="0">
              <a:latin typeface="Arial Narrow" panose="020B0606020202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652882" y="3297621"/>
            <a:ext cx="352157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Karaoké party des Anniversaires </a:t>
            </a:r>
          </a:p>
        </p:txBody>
      </p:sp>
      <p:pic>
        <p:nvPicPr>
          <p:cNvPr id="27" name="Picture 8" descr="Ordinateur Icônes, Plume, Stylo PNG - Ordinateur Icônes, Plume, Stylo  transparentes | PNG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5000" l="24556" r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2086" b="4489"/>
          <a:stretch/>
        </p:blipFill>
        <p:spPr bwMode="auto">
          <a:xfrm>
            <a:off x="2509257" y="5262624"/>
            <a:ext cx="436096" cy="4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s de Gateau anniversaire – Téléchargement gratuit sur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68" y="3559133"/>
            <a:ext cx="884386" cy="8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raoké d'anniversaire, illustration, sur fond blanc. 13877400 Art  vectoriel chez Vecteez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49" y="3836230"/>
            <a:ext cx="763408" cy="7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Ordinateur Icônes, Plume, Stylo PNG - Ordinateur Icônes, Plume, Stylo  transparentes | PNG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5000" l="24556" r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2086" b="4489"/>
          <a:stretch/>
        </p:blipFill>
        <p:spPr bwMode="auto">
          <a:xfrm>
            <a:off x="3921310" y="5915236"/>
            <a:ext cx="376769" cy="3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Ordinateur Icônes, Plume, Stylo PNG - Ordinateur Icônes, Plume, Stylo  transparentes | PNG gratu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77" b="95000" l="24556" r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22086" b="4489"/>
          <a:stretch/>
        </p:blipFill>
        <p:spPr bwMode="auto">
          <a:xfrm>
            <a:off x="2756968" y="5623602"/>
            <a:ext cx="376769" cy="37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29778</TotalTime>
  <Words>349</Words>
  <Application>Microsoft Office PowerPoint</Application>
  <PresentationFormat>Format A4 (210 x 297 mm)</PresentationFormat>
  <Paragraphs>48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Arial Narrow</vt:lpstr>
      <vt:lpstr>Britannic Bold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Les Templitudes Nantes - Qualité de Vie</cp:lastModifiedBy>
  <cp:revision>2547</cp:revision>
  <cp:lastPrinted>2026-03-20T14:12:47Z</cp:lastPrinted>
  <dcterms:created xsi:type="dcterms:W3CDTF">2019-04-10T12:02:19Z</dcterms:created>
  <dcterms:modified xsi:type="dcterms:W3CDTF">2026-03-20T14:13:00Z</dcterms:modified>
</cp:coreProperties>
</file>